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45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36" autoAdjust="0"/>
    <p:restoredTop sz="94660"/>
  </p:normalViewPr>
  <p:slideViewPr>
    <p:cSldViewPr>
      <p:cViewPr varScale="1">
        <p:scale>
          <a:sx n="65" d="100"/>
          <a:sy n="65" d="100"/>
        </p:scale>
        <p:origin x="1494" y="60"/>
      </p:cViewPr>
      <p:guideLst>
        <p:guide orient="horz" pos="3521"/>
        <p:guide pos="45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16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320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6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83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3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5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0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93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35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76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08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Text Box 1181">
            <a:extLst>
              <a:ext uri="{FF2B5EF4-FFF2-40B4-BE49-F238E27FC236}">
                <a16:creationId xmlns:a16="http://schemas.microsoft.com/office/drawing/2014/main" id="{5443429A-C9DE-3C39-49C2-F7667EDE4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1563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1B2AD55B-AF2A-6EAA-D8DF-63A2A6AC1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456" y="548680"/>
            <a:ext cx="7547088" cy="4049528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796714-22CC-8048-2C60-EF70502A0F36}"/>
              </a:ext>
            </a:extLst>
          </p:cNvPr>
          <p:cNvSpPr txBox="1"/>
          <p:nvPr/>
        </p:nvSpPr>
        <p:spPr>
          <a:xfrm>
            <a:off x="179512" y="4846201"/>
            <a:ext cx="87129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1400" b="1" dirty="0">
                <a:latin typeface="Palatino Linotype" panose="02040502050505030304" pitchFamily="18" charset="0"/>
              </a:rPr>
              <a:t>Figure S2. 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Different types of electric field screens constructed using combinations of metal wire units and/or metal-net units.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(A)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 Single-charged monopolar electric field screen (SM-screen) using a single metal-wire unit linked to a negative voltage generator (N).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(B)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 Single-charged dipolar electric field screen (SD-screen) created by combining a metal-wire unit (linked to a negative voltage generator) and a metal-net unit connected to a grounded line.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(C) 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Double-charged dipolar electric field screen (DD-screen) formed by using two metal-wire units linked to a negative voltage generator and a positive voltage generator (P), respectively.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(D) 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Discharge-generating electric field screen (DG-screen) constructed by pairing two metal-net units linked to a negative voltage generator and a grounded line, respectively.</a:t>
            </a:r>
          </a:p>
          <a:p>
            <a:pPr algn="just"/>
            <a:endParaRPr kumimoji="1" lang="ja-JP" altLang="en-US" sz="1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260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3758</TotalTime>
  <Words>146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Palatino Linotype</vt:lpstr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HIDEYOSHI TOYODA</dc:creator>
  <cp:lastModifiedBy>秀吉 豊田</cp:lastModifiedBy>
  <cp:revision>237</cp:revision>
  <dcterms:created xsi:type="dcterms:W3CDTF">2017-03-05T00:41:22Z</dcterms:created>
  <dcterms:modified xsi:type="dcterms:W3CDTF">2023-10-27T06:44:37Z</dcterms:modified>
</cp:coreProperties>
</file>